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861" r:id="rId2"/>
    <p:sldId id="925" r:id="rId3"/>
    <p:sldId id="858" r:id="rId4"/>
    <p:sldId id="921" r:id="rId5"/>
    <p:sldId id="918" r:id="rId6"/>
    <p:sldId id="926" r:id="rId7"/>
    <p:sldId id="927" r:id="rId8"/>
    <p:sldId id="928" r:id="rId9"/>
    <p:sldId id="929" r:id="rId10"/>
  </p:sldIdLst>
  <p:sldSz cx="9144000" cy="5715000" type="screen16x10"/>
  <p:notesSz cx="6724650" cy="9866313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2" charset="0"/>
        <a:ea typeface="Arial" pitchFamily="-102" charset="0"/>
        <a:cs typeface="Arial" pitchFamily="-10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78E1B4"/>
    <a:srgbClr val="FFFF66"/>
    <a:srgbClr val="FF9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6" autoAdjust="0"/>
    <p:restoredTop sz="82399" autoAdjust="0"/>
  </p:normalViewPr>
  <p:slideViewPr>
    <p:cSldViewPr>
      <p:cViewPr varScale="1">
        <p:scale>
          <a:sx n="149" d="100"/>
          <a:sy n="149" d="100"/>
        </p:scale>
        <p:origin x="1328" y="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E2877-BD95-1343-A552-BA2868463D4E}" type="datetimeFigureOut">
              <a:rPr lang="en-US" smtClean="0"/>
              <a:pPr/>
              <a:t>5/21/20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739775"/>
            <a:ext cx="59182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78450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413" y="9371013"/>
            <a:ext cx="29146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008AE-3493-5D48-A245-434CAFCA04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4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5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4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25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0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05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63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008AE-3493-5D48-A245-434CAFCA04E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3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EF6CD-5A05-AD49-B453-FBC4F6F6C8B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86B7-1218-2B4E-BF52-FE29B0DD9F2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8E64-6402-D945-8D5A-2A600D887B38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7596F-CC43-3D4E-BDDF-B35BA1640C1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6E1C-AFDE-7C44-81F1-DA6F2762B46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4E8D-7F34-0E4E-B530-8998D6EAF25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13D45-15DE-0B4F-AE48-A428CF08051C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5FB2D-7AD0-0C46-9D56-1F21D58EE3A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1F094-7F9F-E94D-A8E9-4611D1C305D6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EC3E1-6F08-2D4D-81E1-165613FF145F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0F1C7-C8AA-6447-B063-AB7C7FA3A95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2" charset="0"/>
                <a:ea typeface="Arial" pitchFamily="-102" charset="0"/>
                <a:cs typeface="Arial" pitchFamily="-102" charset="0"/>
              </a:defRPr>
            </a:lvl1pPr>
          </a:lstStyle>
          <a:p>
            <a:pPr>
              <a:defRPr/>
            </a:pPr>
            <a:fld id="{E3E1DF86-46F4-9A4D-8002-DFA2F827E7C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2" charset="0"/>
          <a:ea typeface="Arial" pitchFamily="-102" charset="0"/>
          <a:cs typeface="Arial" pitchFamily="-10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481236"/>
            <a:ext cx="9144000" cy="40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Philippians 1:12-18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(English Standard Version)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4400" kern="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44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29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30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(ESV)</a:t>
            </a:r>
            <a:r>
              <a:rPr lang="en-AU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12 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want you to know, brothers, that what has happened to me has really served to advance the gospel, </a:t>
            </a: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13 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that it has become known throughout the whole imperial guard and to all the rest that my imprisonment is for Christ.  </a:t>
            </a: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14 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And most of the brothers, having become confident in the Lord by my imprisonment, are much more bold to speak the word without fear.  </a:t>
            </a:r>
            <a:endParaRPr lang="en-AU" sz="30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AU" sz="30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8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77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152400">
              <a:lnSpc>
                <a:spcPct val="115000"/>
              </a:lnSpc>
              <a:spcAft>
                <a:spcPts val="0"/>
              </a:spcAft>
            </a:pP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15 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Some indeed preach Christ from envy and rivalry, but others from good will.  </a:t>
            </a: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16 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latter do it out of love, knowing that I am put here for the defence of the gospel.  </a:t>
            </a: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17 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former proclaim Christ out of selfish ambition, not sincerely but thinking to afflict me in my imprisonment.  </a:t>
            </a:r>
            <a:r>
              <a:rPr lang="en-AU" sz="3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18 </a:t>
            </a:r>
            <a:r>
              <a:rPr lang="en-AU" sz="3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What then? Only that in every way, whether in pretence or in truth, Christ is proclaimed, and in that I rejoice. </a:t>
            </a:r>
            <a:endParaRPr lang="en-AU" sz="3000" dirty="0">
              <a:solidFill>
                <a:schemeClr val="bg1"/>
              </a:solid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9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BE02348-5359-3C49-BB19-DA79017B9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007" y="2263967"/>
            <a:ext cx="2510372" cy="1652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7A884A-14B1-5942-9212-71A19E1AA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721236"/>
            <a:ext cx="3124448" cy="1982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8FA32D-B1BF-F14D-8C01-C01D99D24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73350" cy="174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11029-EA64-3949-B70C-7E3F38EC9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028" y="2477790"/>
            <a:ext cx="4827218" cy="3237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D86BF-3F52-5B41-A510-D3B6EB7DE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6" y="4153644"/>
            <a:ext cx="2338760" cy="1549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62693D-0520-EA4E-8A48-CC44D7DAA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3" y="1746250"/>
            <a:ext cx="2966872" cy="1994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23F008-FBF7-D441-9D53-29F194902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280" y="4364572"/>
            <a:ext cx="1984202" cy="1350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F2A54-5791-274A-949A-772561284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3350" y="37480"/>
            <a:ext cx="3568059" cy="226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7C03F-97EC-DB40-8377-C47DB875B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7257" y="49522"/>
            <a:ext cx="3466743" cy="22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1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49C26D-10DE-464D-BC4A-3C5485579F39}"/>
              </a:ext>
            </a:extLst>
          </p:cNvPr>
          <p:cNvSpPr txBox="1"/>
          <p:nvPr/>
        </p:nvSpPr>
        <p:spPr>
          <a:xfrm>
            <a:off x="796601" y="0"/>
            <a:ext cx="765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Painful Experiences that Advance the Gospel</a:t>
            </a:r>
            <a:endParaRPr lang="en-AU" sz="2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CE981B-BEEA-B44E-9615-43753C0D0F9A}"/>
              </a:ext>
            </a:extLst>
          </p:cNvPr>
          <p:cNvSpPr/>
          <p:nvPr/>
        </p:nvSpPr>
        <p:spPr>
          <a:xfrm>
            <a:off x="5925551" y="687427"/>
            <a:ext cx="3175589" cy="10251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763" indent="-4763">
              <a:lnSpc>
                <a:spcPct val="115000"/>
              </a:lnSpc>
              <a:spcAft>
                <a:spcPts val="0"/>
              </a:spcAft>
            </a:pP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....what has happened to me has really served to advance the gospel,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1C978-7072-B54D-BF2D-F9D629F12F2F}"/>
              </a:ext>
            </a:extLst>
          </p:cNvPr>
          <p:cNvSpPr txBox="1"/>
          <p:nvPr/>
        </p:nvSpPr>
        <p:spPr>
          <a:xfrm>
            <a:off x="29651" y="1002703"/>
            <a:ext cx="5694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He was a witness to those who guarded him.</a:t>
            </a:r>
            <a:endParaRPr lang="en-A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2BCB3-D566-9E43-AF18-4FF484F71A49}"/>
              </a:ext>
            </a:extLst>
          </p:cNvPr>
          <p:cNvSpPr txBox="1"/>
          <p:nvPr/>
        </p:nvSpPr>
        <p:spPr>
          <a:xfrm>
            <a:off x="168260" y="342533"/>
            <a:ext cx="89460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Tough times (or persecutions) are sometimes opportunity and means God uses for His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36545-EC41-9549-9DFF-BBA65F681C67}"/>
              </a:ext>
            </a:extLst>
          </p:cNvPr>
          <p:cNvSpPr txBox="1"/>
          <p:nvPr/>
        </p:nvSpPr>
        <p:spPr>
          <a:xfrm>
            <a:off x="18934" y="623843"/>
            <a:ext cx="765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Paul’s Imprisonment Advanced the Gospel</a:t>
            </a:r>
            <a:endParaRPr lang="en-AU" sz="2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1E5F5-F823-384E-8D7A-652D10EDE044}"/>
              </a:ext>
            </a:extLst>
          </p:cNvPr>
          <p:cNvSpPr txBox="1"/>
          <p:nvPr/>
        </p:nvSpPr>
        <p:spPr>
          <a:xfrm>
            <a:off x="168261" y="1324292"/>
            <a:ext cx="89460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conviction is something you would die for / go to jail for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Heard the gospel &amp; saw his conviction (would never deny Jesus)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calls disciples of conviction, who will never deny Him.  These are His witnesses.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08C821-61FC-9C41-9798-2824E82918C6}"/>
              </a:ext>
            </a:extLst>
          </p:cNvPr>
          <p:cNvSpPr/>
          <p:nvPr/>
        </p:nvSpPr>
        <p:spPr>
          <a:xfrm>
            <a:off x="191981" y="2918964"/>
            <a:ext cx="8772507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omic Sans MS" panose="030F0902030302020204" pitchFamily="66" charset="0"/>
                <a:ea typeface="Times New Roman" panose="02020603050405020304" pitchFamily="18" charset="0"/>
              </a:rPr>
              <a:t>Matthew 10: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</a:rPr>
              <a:t> (ESV) </a:t>
            </a:r>
            <a:endParaRPr lang="en-A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37 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Whoever loves father or mother more than me is not worthy of me, and whoever loves son or daughter more than me is not worthy of me. </a:t>
            </a:r>
            <a:r>
              <a:rPr lang="en-US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38 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whoever does not take his cross and follow me is not worthy of me.</a:t>
            </a:r>
            <a:r>
              <a:rPr lang="en-US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39 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Whoever finds his life will lose it, and whoever loses his life for my sake will find it.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8" grpId="0"/>
      <p:bldP spid="9" grpId="0" uiExpand="1" build="p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49C26D-10DE-464D-BC4A-3C5485579F39}"/>
              </a:ext>
            </a:extLst>
          </p:cNvPr>
          <p:cNvSpPr txBox="1"/>
          <p:nvPr/>
        </p:nvSpPr>
        <p:spPr>
          <a:xfrm>
            <a:off x="796601" y="0"/>
            <a:ext cx="765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Painful Experiences that Advance the Gospel</a:t>
            </a:r>
            <a:endParaRPr lang="en-AU" sz="2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CE981B-BEEA-B44E-9615-43753C0D0F9A}"/>
              </a:ext>
            </a:extLst>
          </p:cNvPr>
          <p:cNvSpPr/>
          <p:nvPr/>
        </p:nvSpPr>
        <p:spPr>
          <a:xfrm>
            <a:off x="1229992" y="2547167"/>
            <a:ext cx="7867360" cy="706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763" indent="-4763">
              <a:lnSpc>
                <a:spcPct val="115000"/>
              </a:lnSpc>
              <a:spcAft>
                <a:spcPts val="0"/>
              </a:spcAft>
            </a:pP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....most of the brothers, having become confident in the Lord by my imprisonment, are much more bold to speak the word without fear.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1C978-7072-B54D-BF2D-F9D629F12F2F}"/>
              </a:ext>
            </a:extLst>
          </p:cNvPr>
          <p:cNvSpPr txBox="1"/>
          <p:nvPr/>
        </p:nvSpPr>
        <p:spPr>
          <a:xfrm>
            <a:off x="29651" y="1002703"/>
            <a:ext cx="5694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He was a witness to those who guarded him.</a:t>
            </a:r>
            <a:endParaRPr lang="en-AU" sz="2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2BCB3-D566-9E43-AF18-4FF484F71A49}"/>
              </a:ext>
            </a:extLst>
          </p:cNvPr>
          <p:cNvSpPr txBox="1"/>
          <p:nvPr/>
        </p:nvSpPr>
        <p:spPr>
          <a:xfrm>
            <a:off x="168261" y="342533"/>
            <a:ext cx="894608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Tough times (or persecutions) are sometimes opportunity and means God uses for His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36545-EC41-9549-9DFF-BBA65F681C67}"/>
              </a:ext>
            </a:extLst>
          </p:cNvPr>
          <p:cNvSpPr txBox="1"/>
          <p:nvPr/>
        </p:nvSpPr>
        <p:spPr>
          <a:xfrm>
            <a:off x="18934" y="623843"/>
            <a:ext cx="765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Paul’s Imprisonment Advanced the Gospel</a:t>
            </a:r>
            <a:endParaRPr lang="en-AU" sz="2400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1E5F5-F823-384E-8D7A-652D10EDE044}"/>
              </a:ext>
            </a:extLst>
          </p:cNvPr>
          <p:cNvSpPr txBox="1"/>
          <p:nvPr/>
        </p:nvSpPr>
        <p:spPr>
          <a:xfrm>
            <a:off x="168261" y="1324292"/>
            <a:ext cx="89460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conviction is something you would die for / go to jail for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Heard the gospel &amp; saw his conviction (would never deny Jesus)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calls disciples of conviction, who will never deny Him.  These are His witnesses.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52A8D-2CB6-0C4F-9784-056DFC9C07E6}"/>
              </a:ext>
            </a:extLst>
          </p:cNvPr>
          <p:cNvSpPr txBox="1"/>
          <p:nvPr/>
        </p:nvSpPr>
        <p:spPr>
          <a:xfrm>
            <a:off x="-4533" y="2164932"/>
            <a:ext cx="9105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Emboldened other disciples of Jesus to </a:t>
            </a:r>
            <a:r>
              <a:rPr lang="en-AU" sz="22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speak the word without fear</a:t>
            </a:r>
            <a:endParaRPr lang="en-AU" sz="2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AF078-9FC8-CD45-968E-57EB6217C053}"/>
              </a:ext>
            </a:extLst>
          </p:cNvPr>
          <p:cNvSpPr txBox="1"/>
          <p:nvPr/>
        </p:nvSpPr>
        <p:spPr>
          <a:xfrm>
            <a:off x="21104" y="3241702"/>
            <a:ext cx="9105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Letters he wrote from jail, are now Books of the New Testament</a:t>
            </a:r>
            <a:endParaRPr lang="en-AU" sz="2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49C26D-10DE-464D-BC4A-3C5485579F39}"/>
              </a:ext>
            </a:extLst>
          </p:cNvPr>
          <p:cNvSpPr txBox="1"/>
          <p:nvPr/>
        </p:nvSpPr>
        <p:spPr>
          <a:xfrm>
            <a:off x="796601" y="0"/>
            <a:ext cx="765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Painful Experiences that Advance the Gospel</a:t>
            </a:r>
            <a:endParaRPr lang="en-AU" sz="2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CE981B-BEEA-B44E-9615-43753C0D0F9A}"/>
              </a:ext>
            </a:extLst>
          </p:cNvPr>
          <p:cNvSpPr/>
          <p:nvPr/>
        </p:nvSpPr>
        <p:spPr>
          <a:xfrm>
            <a:off x="210289" y="5026438"/>
            <a:ext cx="873730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omic Sans MS" panose="030F0902030302020204" pitchFamily="66" charset="0"/>
                <a:ea typeface="Times New Roman" panose="02020603050405020304" pitchFamily="18" charset="0"/>
              </a:rPr>
              <a:t>Romans 8:28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</a:rPr>
              <a:t> (ESV)  </a:t>
            </a:r>
            <a:r>
              <a:rPr lang="en-US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28 </a:t>
            </a:r>
            <a:r>
              <a:rPr lang="en-US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we know that for those who love God all things work together for good, for those who are called according to his purpose.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1C978-7072-B54D-BF2D-F9D629F12F2F}"/>
              </a:ext>
            </a:extLst>
          </p:cNvPr>
          <p:cNvSpPr txBox="1"/>
          <p:nvPr/>
        </p:nvSpPr>
        <p:spPr>
          <a:xfrm>
            <a:off x="29651" y="1002703"/>
            <a:ext cx="56944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He was a witness to those who guarded him.</a:t>
            </a:r>
            <a:endParaRPr lang="en-AU" sz="2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2BCB3-D566-9E43-AF18-4FF484F71A49}"/>
              </a:ext>
            </a:extLst>
          </p:cNvPr>
          <p:cNvSpPr txBox="1"/>
          <p:nvPr/>
        </p:nvSpPr>
        <p:spPr>
          <a:xfrm>
            <a:off x="251520" y="342533"/>
            <a:ext cx="88628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Tough times (or persecutions) are sometimes opportunity and means God uses for His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36545-EC41-9549-9DFF-BBA65F681C67}"/>
              </a:ext>
            </a:extLst>
          </p:cNvPr>
          <p:cNvSpPr txBox="1"/>
          <p:nvPr/>
        </p:nvSpPr>
        <p:spPr>
          <a:xfrm>
            <a:off x="18934" y="623843"/>
            <a:ext cx="765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Paul’s Imprisonment Advanced the Gospel</a:t>
            </a:r>
            <a:endParaRPr lang="en-AU" sz="2400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1E5F5-F823-384E-8D7A-652D10EDE044}"/>
              </a:ext>
            </a:extLst>
          </p:cNvPr>
          <p:cNvSpPr txBox="1"/>
          <p:nvPr/>
        </p:nvSpPr>
        <p:spPr>
          <a:xfrm>
            <a:off x="168261" y="1324292"/>
            <a:ext cx="89460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conviction is something you would die for / go to jail for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Heard the gospel &amp; saw his conviction (would never deny Jesus)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calls disciples of conviction, who will never deny Him.  These are His witnesses.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52A8D-2CB6-0C4F-9784-056DFC9C07E6}"/>
              </a:ext>
            </a:extLst>
          </p:cNvPr>
          <p:cNvSpPr txBox="1"/>
          <p:nvPr/>
        </p:nvSpPr>
        <p:spPr>
          <a:xfrm>
            <a:off x="-4533" y="2164932"/>
            <a:ext cx="9105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Emboldened other disciples of Jesus to </a:t>
            </a:r>
            <a:r>
              <a:rPr lang="en-AU" sz="2200" dirty="0">
                <a:solidFill>
                  <a:srgbClr val="FFFF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speak the word without fear</a:t>
            </a:r>
            <a:endParaRPr lang="en-AU" sz="2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AF078-9FC8-CD45-968E-57EB6217C053}"/>
              </a:ext>
            </a:extLst>
          </p:cNvPr>
          <p:cNvSpPr txBox="1"/>
          <p:nvPr/>
        </p:nvSpPr>
        <p:spPr>
          <a:xfrm>
            <a:off x="3078" y="2516207"/>
            <a:ext cx="9105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Letters he wrote from jail, are now Books of the New Testament</a:t>
            </a:r>
            <a:endParaRPr lang="en-AU" sz="2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937F1D-5C8E-604F-AC0B-A6182289DBCB}"/>
              </a:ext>
            </a:extLst>
          </p:cNvPr>
          <p:cNvCxnSpPr>
            <a:cxnSpLocks/>
          </p:cNvCxnSpPr>
          <p:nvPr/>
        </p:nvCxnSpPr>
        <p:spPr>
          <a:xfrm>
            <a:off x="1403648" y="2929508"/>
            <a:ext cx="475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4EBB7D-34F6-6C4F-B9F6-AD1D7059D0F9}"/>
              </a:ext>
            </a:extLst>
          </p:cNvPr>
          <p:cNvSpPr txBox="1"/>
          <p:nvPr/>
        </p:nvSpPr>
        <p:spPr>
          <a:xfrm>
            <a:off x="1115616" y="2974794"/>
            <a:ext cx="627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to understand how Bad can work for Good</a:t>
            </a:r>
            <a:endParaRPr lang="en-AU" sz="2400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D38B3C-9D0E-C74B-A92E-24769FCFF2BB}"/>
              </a:ext>
            </a:extLst>
          </p:cNvPr>
          <p:cNvSpPr txBox="1"/>
          <p:nvPr/>
        </p:nvSpPr>
        <p:spPr>
          <a:xfrm>
            <a:off x="13881" y="3336948"/>
            <a:ext cx="913011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worldly perspective looks for temporal blessings (things that will pass away)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eternal perspective looks for things of eternal significance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we are ‘In Christ’, what’s good for Christ &amp; Gospel, is good for us (even prison or death) </a:t>
            </a:r>
          </a:p>
        </p:txBody>
      </p:sp>
    </p:spTree>
    <p:extLst>
      <p:ext uri="{BB962C8B-B14F-4D97-AF65-F5344CB8AC3E}">
        <p14:creationId xmlns:p14="http://schemas.microsoft.com/office/powerpoint/2010/main" val="41660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1CE981B-BEEA-B44E-9615-43753C0D0F9A}"/>
              </a:ext>
            </a:extLst>
          </p:cNvPr>
          <p:cNvSpPr/>
          <p:nvPr/>
        </p:nvSpPr>
        <p:spPr>
          <a:xfrm>
            <a:off x="215341" y="4228711"/>
            <a:ext cx="8737301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indeed preach Christ from envy and rivalry, but others from good will.  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latter do it out of love, knowing that I am put here for the defence of the gospel.  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former proclaim Christ out of selfish ambition, not sincerely but thinking to afflict me in my imprisonment.  </a:t>
            </a:r>
            <a:r>
              <a:rPr lang="en-AU" b="1" baseline="30000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18 </a:t>
            </a:r>
            <a:r>
              <a:rPr lang="en-AU" dirty="0"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then? Only that in every way, whether in pretence or in truth, Christ is proclaimed, and in that I rejoice.</a:t>
            </a:r>
            <a:r>
              <a:rPr lang="en-AU" dirty="0"/>
              <a:t> </a:t>
            </a:r>
            <a:endParaRPr lang="en-AU" dirty="0">
              <a:latin typeface="Comic Sans MS" panose="030F09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1C978-7072-B54D-BF2D-F9D629F12F2F}"/>
              </a:ext>
            </a:extLst>
          </p:cNvPr>
          <p:cNvSpPr txBox="1"/>
          <p:nvPr/>
        </p:nvSpPr>
        <p:spPr>
          <a:xfrm>
            <a:off x="14682" y="561251"/>
            <a:ext cx="569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A witness to those who guarded him.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2BCB3-D566-9E43-AF18-4FF484F71A49}"/>
              </a:ext>
            </a:extLst>
          </p:cNvPr>
          <p:cNvSpPr txBox="1"/>
          <p:nvPr/>
        </p:nvSpPr>
        <p:spPr>
          <a:xfrm>
            <a:off x="215340" y="-22820"/>
            <a:ext cx="88990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Tough times (or persecutions) are sometimes opportunity and means God uses for His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36545-EC41-9549-9DFF-BBA65F681C67}"/>
              </a:ext>
            </a:extLst>
          </p:cNvPr>
          <p:cNvSpPr txBox="1"/>
          <p:nvPr/>
        </p:nvSpPr>
        <p:spPr>
          <a:xfrm>
            <a:off x="2267744" y="258490"/>
            <a:ext cx="541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Paul’s Imprisonment Advanced the Gospel</a:t>
            </a:r>
            <a:endParaRPr lang="en-AU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52A8D-2CB6-0C4F-9784-056DFC9C07E6}"/>
              </a:ext>
            </a:extLst>
          </p:cNvPr>
          <p:cNvSpPr txBox="1"/>
          <p:nvPr/>
        </p:nvSpPr>
        <p:spPr>
          <a:xfrm>
            <a:off x="13881" y="834923"/>
            <a:ext cx="91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Emboldened other disciples of Jesus to </a:t>
            </a:r>
            <a:r>
              <a:rPr lang="en-AU" dirty="0">
                <a:solidFill>
                  <a:schemeClr val="bg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speak the word without fear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AF078-9FC8-CD45-968E-57EB6217C053}"/>
              </a:ext>
            </a:extLst>
          </p:cNvPr>
          <p:cNvSpPr txBox="1"/>
          <p:nvPr/>
        </p:nvSpPr>
        <p:spPr>
          <a:xfrm>
            <a:off x="0" y="1127007"/>
            <a:ext cx="91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Letters he wrote from jail, are now Books of the New Testament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937F1D-5C8E-604F-AC0B-A6182289DBCB}"/>
              </a:ext>
            </a:extLst>
          </p:cNvPr>
          <p:cNvCxnSpPr>
            <a:cxnSpLocks/>
          </p:cNvCxnSpPr>
          <p:nvPr/>
        </p:nvCxnSpPr>
        <p:spPr>
          <a:xfrm>
            <a:off x="1547664" y="1496869"/>
            <a:ext cx="475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4EBB7D-34F6-6C4F-B9F6-AD1D7059D0F9}"/>
              </a:ext>
            </a:extLst>
          </p:cNvPr>
          <p:cNvSpPr txBox="1"/>
          <p:nvPr/>
        </p:nvSpPr>
        <p:spPr>
          <a:xfrm>
            <a:off x="1835820" y="1500984"/>
            <a:ext cx="62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to understand how Bad can work for Good</a:t>
            </a:r>
            <a:endParaRPr lang="en-AU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D38B3C-9D0E-C74B-A92E-24769FCFF2BB}"/>
              </a:ext>
            </a:extLst>
          </p:cNvPr>
          <p:cNvSpPr txBox="1"/>
          <p:nvPr/>
        </p:nvSpPr>
        <p:spPr>
          <a:xfrm>
            <a:off x="0" y="1815169"/>
            <a:ext cx="913011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worldly perspective looks for temporal blessings (things that will pass away)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eternal perspective looks for things of eternal significance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we are ‘In Christ’, what’s good for Christ &amp; Gospel, is good for us (even prison or death)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263A78-2C66-5C4B-87BD-07C8185170B1}"/>
              </a:ext>
            </a:extLst>
          </p:cNvPr>
          <p:cNvCxnSpPr>
            <a:cxnSpLocks/>
          </p:cNvCxnSpPr>
          <p:nvPr/>
        </p:nvCxnSpPr>
        <p:spPr>
          <a:xfrm>
            <a:off x="1363596" y="2720028"/>
            <a:ext cx="475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26B6F5-E6FC-DB44-8745-171A879D1EEC}"/>
              </a:ext>
            </a:extLst>
          </p:cNvPr>
          <p:cNvSpPr txBox="1"/>
          <p:nvPr/>
        </p:nvSpPr>
        <p:spPr>
          <a:xfrm>
            <a:off x="13881" y="2738499"/>
            <a:ext cx="91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Gospel, not always preached with right motivation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(envy; rivalry; ambition; insincere)</a:t>
            </a:r>
            <a:endParaRPr lang="en-AU" sz="20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DDAF14-573E-614B-9926-468247F549B2}"/>
              </a:ext>
            </a:extLst>
          </p:cNvPr>
          <p:cNvSpPr txBox="1"/>
          <p:nvPr/>
        </p:nvSpPr>
        <p:spPr>
          <a:xfrm>
            <a:off x="18933" y="3097349"/>
            <a:ext cx="9130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 rejoices because through good motives and bad, the Gospel is being preached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4389BD-3CD3-5C46-AB94-D9CE73EE623C}"/>
              </a:ext>
            </a:extLst>
          </p:cNvPr>
          <p:cNvSpPr txBox="1"/>
          <p:nvPr/>
        </p:nvSpPr>
        <p:spPr>
          <a:xfrm>
            <a:off x="7058" y="3370482"/>
            <a:ext cx="91301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respond to a false gospel &amp; aren’t saved.  Others respond to God’s word and are saved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person’s salvation is a response to God (not a man) &amp; to follow Jesus (not a man).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6A11F2-CA6C-A14C-BAA9-EB3E7D4E51D0}"/>
              </a:ext>
            </a:extLst>
          </p:cNvPr>
          <p:cNvSpPr txBox="1"/>
          <p:nvPr/>
        </p:nvSpPr>
        <p:spPr>
          <a:xfrm>
            <a:off x="1120" y="3898933"/>
            <a:ext cx="9130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rejoice when, despite the motivation of the preacher, a person is truly born again</a:t>
            </a:r>
          </a:p>
        </p:txBody>
      </p:sp>
    </p:spTree>
    <p:extLst>
      <p:ext uri="{BB962C8B-B14F-4D97-AF65-F5344CB8AC3E}">
        <p14:creationId xmlns:p14="http://schemas.microsoft.com/office/powerpoint/2010/main" val="8629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471C978-7072-B54D-BF2D-F9D629F12F2F}"/>
              </a:ext>
            </a:extLst>
          </p:cNvPr>
          <p:cNvSpPr txBox="1"/>
          <p:nvPr/>
        </p:nvSpPr>
        <p:spPr>
          <a:xfrm>
            <a:off x="14682" y="561251"/>
            <a:ext cx="569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A witness to those who guarded him.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2BCB3-D566-9E43-AF18-4FF484F71A49}"/>
              </a:ext>
            </a:extLst>
          </p:cNvPr>
          <p:cNvSpPr txBox="1"/>
          <p:nvPr/>
        </p:nvSpPr>
        <p:spPr>
          <a:xfrm>
            <a:off x="179512" y="-22820"/>
            <a:ext cx="89348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Tough times (or persecutions) are sometimes opportunity and means God uses for His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36545-EC41-9549-9DFF-BBA65F681C67}"/>
              </a:ext>
            </a:extLst>
          </p:cNvPr>
          <p:cNvSpPr txBox="1"/>
          <p:nvPr/>
        </p:nvSpPr>
        <p:spPr>
          <a:xfrm>
            <a:off x="2267744" y="258490"/>
            <a:ext cx="541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Paul’s Imprisonment Advanced the Gospel</a:t>
            </a:r>
            <a:endParaRPr lang="en-AU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52A8D-2CB6-0C4F-9784-056DFC9C07E6}"/>
              </a:ext>
            </a:extLst>
          </p:cNvPr>
          <p:cNvSpPr txBox="1"/>
          <p:nvPr/>
        </p:nvSpPr>
        <p:spPr>
          <a:xfrm>
            <a:off x="13881" y="834923"/>
            <a:ext cx="91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Emboldened other disciples of Jesus to </a:t>
            </a:r>
            <a:r>
              <a:rPr lang="en-AU" dirty="0">
                <a:solidFill>
                  <a:schemeClr val="bg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speak the word without fear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AF078-9FC8-CD45-968E-57EB6217C053}"/>
              </a:ext>
            </a:extLst>
          </p:cNvPr>
          <p:cNvSpPr txBox="1"/>
          <p:nvPr/>
        </p:nvSpPr>
        <p:spPr>
          <a:xfrm>
            <a:off x="0" y="1127007"/>
            <a:ext cx="91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Letters he wrote from jail, are now Books of the New Testament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937F1D-5C8E-604F-AC0B-A6182289DBCB}"/>
              </a:ext>
            </a:extLst>
          </p:cNvPr>
          <p:cNvCxnSpPr>
            <a:cxnSpLocks/>
          </p:cNvCxnSpPr>
          <p:nvPr/>
        </p:nvCxnSpPr>
        <p:spPr>
          <a:xfrm>
            <a:off x="1547664" y="1496869"/>
            <a:ext cx="475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4EBB7D-34F6-6C4F-B9F6-AD1D7059D0F9}"/>
              </a:ext>
            </a:extLst>
          </p:cNvPr>
          <p:cNvSpPr txBox="1"/>
          <p:nvPr/>
        </p:nvSpPr>
        <p:spPr>
          <a:xfrm>
            <a:off x="1835820" y="1500984"/>
            <a:ext cx="627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Faith to understand how Bad can work for Good</a:t>
            </a:r>
            <a:endParaRPr lang="en-AU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D38B3C-9D0E-C74B-A92E-24769FCFF2BB}"/>
              </a:ext>
            </a:extLst>
          </p:cNvPr>
          <p:cNvSpPr txBox="1"/>
          <p:nvPr/>
        </p:nvSpPr>
        <p:spPr>
          <a:xfrm>
            <a:off x="0" y="1815169"/>
            <a:ext cx="913011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worldly perspective looks for temporal blessings (things that will pass away)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eternal perspective looks for things of eternal significance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we are ‘In Christ’, what’s good for Christ &amp; Gospel, is good for us (even prison or death)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263A78-2C66-5C4B-87BD-07C8185170B1}"/>
              </a:ext>
            </a:extLst>
          </p:cNvPr>
          <p:cNvCxnSpPr>
            <a:cxnSpLocks/>
          </p:cNvCxnSpPr>
          <p:nvPr/>
        </p:nvCxnSpPr>
        <p:spPr>
          <a:xfrm>
            <a:off x="1363596" y="2720028"/>
            <a:ext cx="47525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26B6F5-E6FC-DB44-8745-171A879D1EEC}"/>
              </a:ext>
            </a:extLst>
          </p:cNvPr>
          <p:cNvSpPr txBox="1"/>
          <p:nvPr/>
        </p:nvSpPr>
        <p:spPr>
          <a:xfrm>
            <a:off x="13881" y="2738499"/>
            <a:ext cx="9111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Gospel, not always preached with right motivation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(envy; rivalry; ambition; insincere)</a:t>
            </a:r>
            <a:endParaRPr lang="en-AU" sz="20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DDAF14-573E-614B-9926-468247F549B2}"/>
              </a:ext>
            </a:extLst>
          </p:cNvPr>
          <p:cNvSpPr txBox="1"/>
          <p:nvPr/>
        </p:nvSpPr>
        <p:spPr>
          <a:xfrm>
            <a:off x="18933" y="3097349"/>
            <a:ext cx="9130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 rejoices because through good motives and bad, the Gospel is being preached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4389BD-3CD3-5C46-AB94-D9CE73EE623C}"/>
              </a:ext>
            </a:extLst>
          </p:cNvPr>
          <p:cNvSpPr txBox="1"/>
          <p:nvPr/>
        </p:nvSpPr>
        <p:spPr>
          <a:xfrm>
            <a:off x="7058" y="3370482"/>
            <a:ext cx="91301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respond to a false gospel &amp; aren’t saved.  Others respond to God’s word and are saved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person’s salvation is a response to God (not a man) &amp; to follow Jesus (not a man).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6A11F2-CA6C-A14C-BAA9-EB3E7D4E51D0}"/>
              </a:ext>
            </a:extLst>
          </p:cNvPr>
          <p:cNvSpPr txBox="1"/>
          <p:nvPr/>
        </p:nvSpPr>
        <p:spPr>
          <a:xfrm>
            <a:off x="1120" y="3898933"/>
            <a:ext cx="9130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rejoice when, despite the motivation of the preacher, a person is truly born again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E04617-F1E2-5245-993F-DE4D513CE975}"/>
              </a:ext>
            </a:extLst>
          </p:cNvPr>
          <p:cNvSpPr txBox="1"/>
          <p:nvPr/>
        </p:nvSpPr>
        <p:spPr>
          <a:xfrm>
            <a:off x="8744" y="4331667"/>
            <a:ext cx="913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Are my motivations pure?  (from Love )  Or are my motivations selfish?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050388-F5B8-AB4F-BC1D-3A76E98B9019}"/>
              </a:ext>
            </a:extLst>
          </p:cNvPr>
          <p:cNvSpPr txBox="1"/>
          <p:nvPr/>
        </p:nvSpPr>
        <p:spPr>
          <a:xfrm>
            <a:off x="8744" y="4658818"/>
            <a:ext cx="913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Be glad when the Gospel is preached,,,,,,, But be careful which horse we hitch our cart to</a:t>
            </a:r>
            <a:endParaRPr lang="en-A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0DE5F7-8FE4-EA46-BC0F-75763D570859}"/>
              </a:ext>
            </a:extLst>
          </p:cNvPr>
          <p:cNvSpPr txBox="1"/>
          <p:nvPr/>
        </p:nvSpPr>
        <p:spPr>
          <a:xfrm>
            <a:off x="814307" y="4985969"/>
            <a:ext cx="54726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Christ &amp; not a person with insincere motives</a:t>
            </a:r>
          </a:p>
        </p:txBody>
      </p:sp>
    </p:spTree>
    <p:extLst>
      <p:ext uri="{BB962C8B-B14F-4D97-AF65-F5344CB8AC3E}">
        <p14:creationId xmlns:p14="http://schemas.microsoft.com/office/powerpoint/2010/main" val="71839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107032</TotalTime>
  <Words>1229</Words>
  <Application>Microsoft Macintosh PowerPoint</Application>
  <PresentationFormat>On-screen Show (16:10)</PresentationFormat>
  <Paragraphs>82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Comic Sans MS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 Brumpton</dc:creator>
  <cp:lastModifiedBy>Michael Brumpton</cp:lastModifiedBy>
  <cp:revision>1755</cp:revision>
  <cp:lastPrinted>2020-02-28T07:36:30Z</cp:lastPrinted>
  <dcterms:created xsi:type="dcterms:W3CDTF">2016-11-04T06:28:01Z</dcterms:created>
  <dcterms:modified xsi:type="dcterms:W3CDTF">2020-05-21T03:32:58Z</dcterms:modified>
</cp:coreProperties>
</file>